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8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99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1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9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5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6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9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2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4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636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xcoderelease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learning.pu.edu.tw/learn/path/download.php?path=xgAFq02szJ9YEZA06fXY2jCo5tXPNtXEq11ZBRwRPiMP8d3t9OllPswKmoiO-RfBWkhwI54xBeol37aGT8P1BKm3xTzMHhXQ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視訊 3" descr="一張含有 室內, 杯子, 黑暗, 餐具 的圖片&#10;&#10;自動產生的描述">
            <a:extLst>
              <a:ext uri="{FF2B5EF4-FFF2-40B4-BE49-F238E27FC236}">
                <a16:creationId xmlns:a16="http://schemas.microsoft.com/office/drawing/2014/main" id="{59BB0273-975C-44B6-978C-5BA8F18C5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E5F8864-6621-F044-8087-9625EAAF1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kumimoji="1" lang="en-US" altLang="zh-TW" sz="3200" dirty="0">
                <a:solidFill>
                  <a:schemeClr val="bg1"/>
                </a:solidFill>
              </a:rPr>
              <a:t>Preparation</a:t>
            </a:r>
            <a:endParaRPr kumimoji="1"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D1E0CF-A401-A944-B5A0-16DED2535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Before the class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7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070E13F-2BCA-4BC0-A469-0F5FD030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" y="793466"/>
            <a:ext cx="3412067" cy="749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3600" dirty="0">
                <a:solidFill>
                  <a:schemeClr val="accent1"/>
                </a:solidFill>
              </a:rPr>
              <a:t>I am rich</a:t>
            </a:r>
            <a:endParaRPr lang="en-US" altLang="zh-TW" sz="36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E8A9DC-795D-40E2-A5FA-8E6F8C544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145" y="618067"/>
            <a:ext cx="4002680" cy="559815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57DEE2-BFEC-4DB3-9D6F-4894CB2E5C5D}"/>
              </a:ext>
            </a:extLst>
          </p:cNvPr>
          <p:cNvSpPr txBox="1"/>
          <p:nvPr/>
        </p:nvSpPr>
        <p:spPr>
          <a:xfrm>
            <a:off x="690903" y="1952342"/>
            <a:ext cx="609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FFFF"/>
                </a:solidFill>
              </a:rPr>
              <a:t>Yes... I’m Rich…</a:t>
            </a:r>
            <a:br>
              <a:rPr lang="en-US" altLang="zh-TW" sz="1800" dirty="0">
                <a:solidFill>
                  <a:srgbClr val="FFFFFF"/>
                </a:solidFill>
              </a:rPr>
            </a:br>
            <a:r>
              <a:rPr lang="en-US" altLang="zh-TW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FFFFFF"/>
                </a:solidFill>
              </a:rPr>
              <a:t>.</a:t>
            </a:r>
          </a:p>
          <a:p>
            <a:r>
              <a:rPr lang="en-US" altLang="zh-TW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FFFFFF"/>
                </a:solidFill>
              </a:rPr>
              <a:t>.</a:t>
            </a:r>
          </a:p>
          <a:p>
            <a:r>
              <a:rPr lang="en-US" altLang="zh-TW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FFFFFF"/>
                </a:solidFill>
              </a:rPr>
              <a:t>.</a:t>
            </a:r>
          </a:p>
          <a:p>
            <a:r>
              <a:rPr lang="en-US" altLang="zh-TW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FFFFFF"/>
                </a:solidFill>
              </a:rPr>
              <a:t>.</a:t>
            </a:r>
          </a:p>
          <a:p>
            <a:r>
              <a:rPr lang="en-US" altLang="zh-TW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altLang="zh-TW" sz="1800" dirty="0">
                <a:solidFill>
                  <a:srgbClr val="FFFFFF"/>
                </a:solidFill>
              </a:rPr>
              <a:t>.</a:t>
            </a:r>
            <a:br>
              <a:rPr lang="en-US" altLang="zh-TW" sz="1800" dirty="0">
                <a:solidFill>
                  <a:srgbClr val="FFFFFF"/>
                </a:solidFill>
              </a:rPr>
            </a:br>
            <a:r>
              <a:rPr lang="en-US" altLang="zh-TW" sz="1800" dirty="0">
                <a:solidFill>
                  <a:srgbClr val="FFFFFF"/>
                </a:solidFill>
              </a:rPr>
              <a:t>.</a:t>
            </a:r>
            <a:br>
              <a:rPr lang="en-US" altLang="zh-TW" sz="1800" dirty="0">
                <a:solidFill>
                  <a:srgbClr val="FFFFFF"/>
                </a:solidFill>
              </a:rPr>
            </a:br>
            <a:r>
              <a:rPr lang="en-US" altLang="zh-TW" sz="1800" dirty="0">
                <a:solidFill>
                  <a:srgbClr val="FFFFFF"/>
                </a:solidFill>
              </a:rPr>
              <a:t>in the dream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36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19BCA7-3B5E-0E49-8BB8-E9F3762F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6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IOS development Toolbox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A72C190-22C5-C244-8D97-01EE3AB6DA28}"/>
              </a:ext>
            </a:extLst>
          </p:cNvPr>
          <p:cNvSpPr txBox="1"/>
          <p:nvPr/>
        </p:nvSpPr>
        <p:spPr>
          <a:xfrm>
            <a:off x="1838587" y="5089619"/>
            <a:ext cx="990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We need to prepare everything you need to make apps for the iOS 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593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D501432-3358-394A-B27F-2680BE1F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 fontScale="90000"/>
          </a:bodyPr>
          <a:lstStyle/>
          <a:p>
            <a:r>
              <a:rPr kumimoji="1" lang="en-US" altLang="zh-TW" sz="3100" dirty="0">
                <a:solidFill>
                  <a:srgbClr val="FFFFFF"/>
                </a:solidFill>
              </a:rPr>
              <a:t>The First and most important thing</a:t>
            </a:r>
            <a:endParaRPr kumimoji="1" lang="zh-TW" altLang="en-US" sz="31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419DB3-A613-944E-933C-96F4E0AB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TW" sz="2400" dirty="0">
                <a:solidFill>
                  <a:srgbClr val="FFFFFF"/>
                </a:solidFill>
              </a:rPr>
              <a:t>You need a mac PC(Notebook) with MacOS installed</a:t>
            </a:r>
          </a:p>
          <a:p>
            <a:pPr algn="just"/>
            <a:endParaRPr kumimoji="1" lang="zh-TW" altLang="en-US" sz="24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文字, 室內, 電子用品, 電腦 的圖片&#10;&#10;自動產生的描述">
            <a:extLst>
              <a:ext uri="{FF2B5EF4-FFF2-40B4-BE49-F238E27FC236}">
                <a16:creationId xmlns:a16="http://schemas.microsoft.com/office/drawing/2014/main" id="{629CB3E7-4570-7543-BEF3-D7A5D075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797812"/>
            <a:ext cx="6831503" cy="32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5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lose-up of intersecting railway tracks">
            <a:extLst>
              <a:ext uri="{FF2B5EF4-FFF2-40B4-BE49-F238E27FC236}">
                <a16:creationId xmlns:a16="http://schemas.microsoft.com/office/drawing/2014/main" id="{3CAD3AE3-52F8-47AC-8808-A807FA311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BE81449-93C9-B648-A210-A2A88B97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3600">
                <a:solidFill>
                  <a:schemeClr val="bg1"/>
                </a:solidFill>
              </a:rPr>
              <a:t>If you don’t have any of them…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1D7BCA-1F3C-A14E-A01D-F4D8ADE37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kumimoji="1" lang="en-US" altLang="zh-TW" sz="1800" cap="all">
                <a:solidFill>
                  <a:schemeClr val="bg1"/>
                </a:solidFill>
              </a:rPr>
              <a:t>There are some ways… but not recommended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2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4D52E66-DD33-CF44-BA2E-7D8EDC555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2" r="168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5" name="Rectangle 34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001486"/>
            <a:ext cx="3702134" cy="4213747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6283E9-8C22-9746-8141-04B82772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507" y="1186426"/>
            <a:ext cx="3374265" cy="938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24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 on cloud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330FE6-EC4A-6943-8AA2-45B5B077BC47}"/>
              </a:ext>
            </a:extLst>
          </p:cNvPr>
          <p:cNvSpPr txBox="1"/>
          <p:nvPr/>
        </p:nvSpPr>
        <p:spPr>
          <a:xfrm>
            <a:off x="7920508" y="2266683"/>
            <a:ext cx="3266704" cy="270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easiest way for non-Mac person, but you still need to pay… </a:t>
            </a:r>
          </a:p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kumimoji="1" lang="en-US" altLang="zh-TW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www.macincloud.com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kumimoji="1" lang="en-US" altLang="zh-TW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5DE527-4191-934B-B92A-5C585FD7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69" y="447234"/>
            <a:ext cx="7977514" cy="3450273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0703D7-3339-A546-B3F7-708228AF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" altLang="zh-TW">
                <a:solidFill>
                  <a:srgbClr val="FFFFFF"/>
                </a:solidFill>
              </a:rPr>
              <a:t>Hackintosh</a:t>
            </a: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61AAB6-5AF8-5345-A5B5-D351FC064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rgbClr val="FFFFFF"/>
                </a:solidFill>
              </a:rPr>
              <a:t>Another way for users using non-MAC PC, but background of operating system is required.</a:t>
            </a:r>
          </a:p>
          <a:p>
            <a:r>
              <a:rPr kumimoji="1" lang="en-US" altLang="zh-TW" dirty="0">
                <a:solidFill>
                  <a:srgbClr val="FFFFFF"/>
                </a:solidFill>
              </a:rPr>
              <a:t>https://</a:t>
            </a:r>
            <a:r>
              <a:rPr kumimoji="1" lang="en-US" altLang="zh-TW" dirty="0" err="1">
                <a:solidFill>
                  <a:srgbClr val="FFFFFF"/>
                </a:solidFill>
              </a:rPr>
              <a:t>hackintosh.com</a:t>
            </a:r>
            <a:endParaRPr kumimoji="1"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77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orange tech piece hardware">
            <a:extLst>
              <a:ext uri="{FF2B5EF4-FFF2-40B4-BE49-F238E27FC236}">
                <a16:creationId xmlns:a16="http://schemas.microsoft.com/office/drawing/2014/main" id="{0F58D373-51FC-4BF4-85C1-78A0ADB6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9791" b="360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AA97B08-9914-9D40-9022-91185B56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4000" dirty="0">
                <a:solidFill>
                  <a:srgbClr val="FFFFFF"/>
                </a:solidFill>
              </a:rPr>
              <a:t>After you have the hardware and MACOS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D350F7-4B8A-7B43-BA19-0B83D97C9A1A}"/>
              </a:ext>
            </a:extLst>
          </p:cNvPr>
          <p:cNvSpPr txBox="1"/>
          <p:nvPr/>
        </p:nvSpPr>
        <p:spPr>
          <a:xfrm>
            <a:off x="3039762" y="5744238"/>
            <a:ext cx="631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The next important thing is to install the software on it…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59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3B63A5B-4EED-0B4A-AC3E-4D8E570F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kumimoji="1" lang="en-US" altLang="zh-TW" sz="3700">
                <a:solidFill>
                  <a:srgbClr val="FFFFFF"/>
                </a:solidFill>
              </a:rPr>
              <a:t>Xcode installation</a:t>
            </a:r>
            <a:endParaRPr kumimoji="1" lang="zh-TW" altLang="en-US" sz="37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B9654-F868-6745-897C-121B2D709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 algn="just"/>
            <a:r>
              <a:rPr kumimoji="1" lang="en-US" altLang="zh-TW" dirty="0">
                <a:solidFill>
                  <a:srgbClr val="FFFFFF"/>
                </a:solidFill>
              </a:rPr>
              <a:t>Check the version of your macOS and suitable </a:t>
            </a:r>
            <a:r>
              <a:rPr kumimoji="1" lang="en-US" altLang="zh-TW" dirty="0" err="1">
                <a:solidFill>
                  <a:srgbClr val="FFFFFF"/>
                </a:solidFill>
              </a:rPr>
              <a:t>Xcode</a:t>
            </a:r>
            <a:r>
              <a:rPr kumimoji="1" lang="en-US" altLang="zh-TW" dirty="0">
                <a:solidFill>
                  <a:srgbClr val="FFFFFF"/>
                </a:solidFill>
              </a:rPr>
              <a:t> from here:</a:t>
            </a:r>
          </a:p>
          <a:p>
            <a:pPr lvl="1" algn="just"/>
            <a:r>
              <a:rPr kumimoji="1" lang="en" altLang="zh-TW" dirty="0">
                <a:solidFill>
                  <a:srgbClr val="FFFFFF"/>
                </a:solidFill>
                <a:hlinkClick r:id="rId2"/>
              </a:rPr>
              <a:t>https://xcodereleases.com</a:t>
            </a:r>
            <a:endParaRPr kumimoji="1" lang="en-US" altLang="zh-TW" dirty="0">
              <a:solidFill>
                <a:srgbClr val="FFFFFF"/>
              </a:solidFill>
            </a:endParaRPr>
          </a:p>
          <a:p>
            <a:pPr algn="just"/>
            <a:r>
              <a:rPr kumimoji="1" lang="en" altLang="zh-TW" dirty="0">
                <a:solidFill>
                  <a:srgbClr val="FFFFFF"/>
                </a:solidFill>
              </a:rPr>
              <a:t>Download the suitable version and install it.</a:t>
            </a:r>
          </a:p>
          <a:p>
            <a:pPr algn="just"/>
            <a:r>
              <a:rPr kumimoji="1" lang="en" altLang="zh-TW" dirty="0">
                <a:solidFill>
                  <a:srgbClr val="FFFFFF"/>
                </a:solidFill>
              </a:rPr>
              <a:t>If you have the newest macOS, you can go to the App store and search </a:t>
            </a:r>
            <a:r>
              <a:rPr kumimoji="1" lang="en" altLang="zh-TW" dirty="0" err="1">
                <a:solidFill>
                  <a:srgbClr val="FFFFFF"/>
                </a:solidFill>
              </a:rPr>
              <a:t>Xcode</a:t>
            </a:r>
            <a:r>
              <a:rPr kumimoji="1" lang="en" altLang="zh-TW" dirty="0">
                <a:solidFill>
                  <a:srgbClr val="FFFFFF"/>
                </a:solidFill>
              </a:rPr>
              <a:t>,  then just install it</a:t>
            </a:r>
          </a:p>
        </p:txBody>
      </p:sp>
      <p:pic>
        <p:nvPicPr>
          <p:cNvPr id="4" name="圖片 3" descr="一張含有 文字, 監視器, 螢幕擷取畫面, 螢幕 的圖片&#10;&#10;自動產生的描述">
            <a:extLst>
              <a:ext uri="{FF2B5EF4-FFF2-40B4-BE49-F238E27FC236}">
                <a16:creationId xmlns:a16="http://schemas.microsoft.com/office/drawing/2014/main" id="{DE6EC986-8E2B-4C43-BC5C-3BB506007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5" r="-1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7F3022-1157-B64C-BEAA-B6C9B5FF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kumimoji="1" lang="en-US" altLang="zh-TW">
                <a:solidFill>
                  <a:srgbClr val="FFFFFF"/>
                </a:solidFill>
              </a:rPr>
              <a:t>Try it!</a:t>
            </a: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E767CF-D0FA-B24F-957B-D56AFAADD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 fontScale="92500" lnSpcReduction="20000"/>
          </a:bodyPr>
          <a:lstStyle/>
          <a:p>
            <a:pPr algn="just"/>
            <a:r>
              <a:rPr kumimoji="1" lang="en-US" altLang="zh-TW" dirty="0">
                <a:solidFill>
                  <a:srgbClr val="FFFFFF"/>
                </a:solidFill>
              </a:rPr>
              <a:t>Download the “I-Am-Rich-iOS13-Completed-master.zip” project from E-learning.</a:t>
            </a:r>
          </a:p>
          <a:p>
            <a:pPr lvl="1" algn="just"/>
            <a:r>
              <a:rPr kumimoji="1" lang="en-US" altLang="zh-TW" dirty="0">
                <a:solidFill>
                  <a:srgbClr val="FFFFFF"/>
                </a:solidFill>
                <a:hlinkClick r:id="rId2"/>
              </a:rPr>
              <a:t>https://elearning.pu.edu.tw/learn/path/download.php?path=xgAFq02szJ9YEZA06fXY2jCo5tXPNtXEq11ZBRwRPiMP8d3t9OllPswKmoiO-RfBWkhwI54xBeol37aGT8P1BKm3xTzMHhXQ</a:t>
            </a:r>
            <a:endParaRPr kumimoji="1" lang="en-US" altLang="zh-TW" dirty="0">
              <a:solidFill>
                <a:srgbClr val="FFFFFF"/>
              </a:solidFill>
            </a:endParaRPr>
          </a:p>
          <a:p>
            <a:pPr algn="just"/>
            <a:r>
              <a:rPr kumimoji="1" lang="en-US" altLang="zh-TW" dirty="0">
                <a:solidFill>
                  <a:srgbClr val="FFFFFF"/>
                </a:solidFill>
              </a:rPr>
              <a:t>Unzip the folder and click the ‘I Am </a:t>
            </a:r>
            <a:r>
              <a:rPr kumimoji="1" lang="en-US" altLang="zh-TW" dirty="0" err="1">
                <a:solidFill>
                  <a:srgbClr val="FFFFFF"/>
                </a:solidFill>
              </a:rPr>
              <a:t>Rich.xcodeproj</a:t>
            </a:r>
            <a:r>
              <a:rPr kumimoji="1" lang="en-US" altLang="zh-TW" dirty="0">
                <a:solidFill>
                  <a:srgbClr val="FFFFFF"/>
                </a:solidFill>
              </a:rPr>
              <a:t>’ file.</a:t>
            </a:r>
          </a:p>
          <a:p>
            <a:pPr algn="just"/>
            <a:r>
              <a:rPr kumimoji="1" lang="en-US" altLang="zh-TW" dirty="0">
                <a:solidFill>
                  <a:srgbClr val="FFFFFF"/>
                </a:solidFill>
              </a:rPr>
              <a:t>Click the start button and </a:t>
            </a:r>
            <a:r>
              <a:rPr kumimoji="1" lang="en-US" altLang="zh-TW" dirty="0" err="1">
                <a:solidFill>
                  <a:srgbClr val="FFFFFF"/>
                </a:solidFill>
              </a:rPr>
              <a:t>Xcode</a:t>
            </a:r>
            <a:r>
              <a:rPr kumimoji="1" lang="en-US" altLang="zh-TW" dirty="0">
                <a:solidFill>
                  <a:srgbClr val="FFFFFF"/>
                </a:solidFill>
              </a:rPr>
              <a:t> will run the project on the simulator.</a:t>
            </a:r>
            <a:endParaRPr kumimoji="1" lang="zh-TW" altLang="en-US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971F24-5F89-C342-9DCC-5BE505209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863734-60D3-764E-B8DC-4D7F726B6163}"/>
              </a:ext>
            </a:extLst>
          </p:cNvPr>
          <p:cNvSpPr/>
          <p:nvPr/>
        </p:nvSpPr>
        <p:spPr>
          <a:xfrm>
            <a:off x="5696464" y="585948"/>
            <a:ext cx="284206" cy="266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A932FE-C0D5-B846-A077-3E45A465A4AC}"/>
              </a:ext>
            </a:extLst>
          </p:cNvPr>
          <p:cNvSpPr txBox="1"/>
          <p:nvPr/>
        </p:nvSpPr>
        <p:spPr>
          <a:xfrm>
            <a:off x="5111445" y="100584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start button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6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312B1B"/>
      </a:dk2>
      <a:lt2>
        <a:srgbClr val="F1F0F3"/>
      </a:lt2>
      <a:accent1>
        <a:srgbClr val="8DAD39"/>
      </a:accent1>
      <a:accent2>
        <a:srgbClr val="B29F2F"/>
      </a:accent2>
      <a:accent3>
        <a:srgbClr val="CD7F43"/>
      </a:accent3>
      <a:accent4>
        <a:srgbClr val="BB3431"/>
      </a:accent4>
      <a:accent5>
        <a:srgbClr val="CD437A"/>
      </a:accent5>
      <a:accent6>
        <a:srgbClr val="BB31A1"/>
      </a:accent6>
      <a:hlink>
        <a:srgbClr val="7E62CA"/>
      </a:hlink>
      <a:folHlink>
        <a:srgbClr val="7F7F7F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259</Words>
  <Application>Microsoft Office PowerPoint</Application>
  <PresentationFormat>寬螢幕</PresentationFormat>
  <Paragraphs>39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Univers</vt:lpstr>
      <vt:lpstr>Univers Condensed</vt:lpstr>
      <vt:lpstr>Wingdings 2</vt:lpstr>
      <vt:lpstr>DividendVTI</vt:lpstr>
      <vt:lpstr>Preparation</vt:lpstr>
      <vt:lpstr>IOS development Toolbox </vt:lpstr>
      <vt:lpstr>The First and most important thing</vt:lpstr>
      <vt:lpstr>If you don’t have any of them…</vt:lpstr>
      <vt:lpstr>Mac on cloud</vt:lpstr>
      <vt:lpstr>Hackintosh</vt:lpstr>
      <vt:lpstr>After you have the hardware and MACOS</vt:lpstr>
      <vt:lpstr>Xcode installation</vt:lpstr>
      <vt:lpstr>Try it!</vt:lpstr>
      <vt:lpstr>I am rich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Preparation</dc:title>
  <dc:creator>簡廷軒</dc:creator>
  <cp:lastModifiedBy>簡廷軒</cp:lastModifiedBy>
  <cp:revision>2</cp:revision>
  <dcterms:created xsi:type="dcterms:W3CDTF">2022-02-23T06:25:11Z</dcterms:created>
  <dcterms:modified xsi:type="dcterms:W3CDTF">2022-02-23T07:48:50Z</dcterms:modified>
</cp:coreProperties>
</file>